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64A59"/>
    <a:srgbClr val="083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95" d="100"/>
          <a:sy n="95" d="100"/>
        </p:scale>
        <p:origin x="-2082" y="-438"/>
      </p:cViewPr>
      <p:guideLst>
        <p:guide orient="horz" pos="208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988EFD-EF0F-1F4E-A39D-5815B6CE59B7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3B4794-4787-BA49-AE67-57486F7907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447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66BD7AD-A13E-6042-9659-B6D3F9B8983C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7F4EDF-7296-444C-AB0F-1A4DD0475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23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472" y="5697191"/>
            <a:ext cx="6083300" cy="466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 b="1" cap="all">
                <a:solidFill>
                  <a:srgbClr val="164A5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016681" y="3578476"/>
            <a:ext cx="5214812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rgbClr val="164A59"/>
                </a:solidFill>
              </a:rPr>
              <a:t>NORTHWEST</a:t>
            </a:r>
            <a:r>
              <a:rPr lang="en-US" sz="1600" b="1" baseline="0" dirty="0" smtClean="0">
                <a:solidFill>
                  <a:srgbClr val="164A59"/>
                </a:solidFill>
              </a:rPr>
              <a:t> </a:t>
            </a:r>
            <a:r>
              <a:rPr lang="en-US" sz="1600" b="1" dirty="0" smtClean="0">
                <a:solidFill>
                  <a:srgbClr val="164A59"/>
                </a:solidFill>
              </a:rPr>
              <a:t>DIVISION</a:t>
            </a:r>
            <a:endParaRPr lang="en-US" sz="1600" b="1" dirty="0">
              <a:solidFill>
                <a:srgbClr val="164A59"/>
              </a:solidFill>
            </a:endParaRPr>
          </a:p>
        </p:txBody>
      </p:sp>
      <p:pic>
        <p:nvPicPr>
          <p:cNvPr id="6" name="Picture 5" descr="PSIA-357 PowerpointTemplates_R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93207" y="2373861"/>
            <a:ext cx="5495727" cy="10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8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505464" y="1581481"/>
            <a:ext cx="6330541" cy="0"/>
          </a:xfrm>
          <a:prstGeom prst="line">
            <a:avLst/>
          </a:prstGeom>
          <a:ln w="12700">
            <a:solidFill>
              <a:srgbClr val="164A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5169" y="1232231"/>
            <a:ext cx="6330836" cy="424760"/>
          </a:xfrm>
        </p:spPr>
        <p:txBody>
          <a:bodyPr lIns="0" tIns="0" rIns="0" bIns="0" anchor="t">
            <a:noAutofit/>
          </a:bodyPr>
          <a:lstStyle>
            <a:lvl1pPr algn="l">
              <a:defRPr sz="2400" b="1" i="0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5169" y="1731415"/>
            <a:ext cx="6330835" cy="3667925"/>
          </a:xfrm>
        </p:spPr>
        <p:txBody>
          <a:bodyPr lIns="0" tIns="0" rIns="0" bIns="0">
            <a:noAutofit/>
          </a:bodyPr>
          <a:lstStyle>
            <a:lvl1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1pPr>
            <a:lvl2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2pPr>
            <a:lvl3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3pPr>
            <a:lvl4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4pPr>
            <a:lvl5pPr marL="112713" indent="-112713" algn="l">
              <a:lnSpc>
                <a:spcPts val="2000"/>
              </a:lnSpc>
              <a:buFont typeface="Arial"/>
              <a:buChar char="•"/>
              <a:defRPr sz="1800">
                <a:solidFill>
                  <a:srgbClr val="164A5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46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4519"/>
            <a:ext cx="8229600" cy="448675"/>
          </a:xfrm>
        </p:spPr>
        <p:txBody>
          <a:bodyPr lIns="0" tIns="0" rIns="0" bIns="0" anchor="t">
            <a:noAutofit/>
          </a:bodyPr>
          <a:lstStyle>
            <a:lvl1pPr>
              <a:defRPr sz="4000" b="1" i="0" cap="all" spc="100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138"/>
            <a:ext cx="8229600" cy="4964958"/>
          </a:xfrm>
        </p:spPr>
        <p:txBody>
          <a:bodyPr lIns="0" rIns="0" bIns="0" anchor="t" anchorCtr="0"/>
          <a:lstStyle>
            <a:lvl1pPr>
              <a:defRPr b="1" cap="all">
                <a:solidFill>
                  <a:srgbClr val="164A5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SIA-AASIlogoGroup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17389" y="5916296"/>
            <a:ext cx="841191" cy="40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3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137275"/>
            <a:ext cx="91535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7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778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B264D1-B28C-6C42-A8DE-371B35FF2151}" type="datetimeFigureOut">
              <a:rPr lang="en-US"/>
              <a:pPr>
                <a:defRPr/>
              </a:pPr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D90321-009B-E947-BD01-0BB08A6AD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plus.google.com/107322560458198764997/posts" TargetMode="Externa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hyperlink" Target="http://pinterest.com/thesnowpros" TargetMode="External"/><Relationship Id="rId2" Type="http://schemas.openxmlformats.org/officeDocument/2006/relationships/hyperlink" Target="http://www.linkedin.com/company/238669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facebook.com/TheSnowPros" TargetMode="Externa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hyperlink" Target="http://www.youtube.com/user/TheSnowPros" TargetMode="External"/><Relationship Id="rId4" Type="http://schemas.openxmlformats.org/officeDocument/2006/relationships/hyperlink" Target="https://twitter.com/thesnowpros" TargetMode="External"/><Relationship Id="rId9" Type="http://schemas.openxmlformats.org/officeDocument/2006/relationships/image" Target="../media/image7.emf"/><Relationship Id="rId14" Type="http://schemas.openxmlformats.org/officeDocument/2006/relationships/hyperlink" Target="http://instagram.com/thesnowpro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PRESENTATION Title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0" dirty="0" smtClean="0">
                <a:ea typeface="+mn-ea"/>
                <a:cs typeface="+mn-cs"/>
              </a:rPr>
              <a:t>|</a:t>
            </a:r>
            <a:r>
              <a:rPr lang="en-US" dirty="0" smtClean="0">
                <a:ea typeface="+mn-ea"/>
                <a:cs typeface="+mn-cs"/>
              </a:rPr>
              <a:t>  11.05.2013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dirty="0" smtClean="0">
                <a:ea typeface="+mj-ea"/>
                <a:cs typeface="+mj-cs"/>
              </a:rPr>
              <a:t>Bullet Page Title</a:t>
            </a:r>
            <a:endParaRPr lang="en-US" dirty="0" smtClean="0">
              <a:ea typeface="+mj-ea"/>
              <a:cs typeface="+mj-cs"/>
            </a:endParaRPr>
          </a:p>
        </p:txBody>
      </p:sp>
      <p:sp>
        <p:nvSpPr>
          <p:cNvPr id="81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pt-BR">
                <a:latin typeface="Calibri" charset="0"/>
              </a:rPr>
              <a:t> Nam liber tempor cum soluta nobis eleifend option congue nihil imperdiet doming id quod mazim placerat facer possim assum.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Typi non habent claritatem insitam; est usus legentis in iis qui facit eorum claritatem. Investigationes demonstraverunt lectores legere me lius quod ii legunt saepius.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Claritas est etiam processus dynamicus, qui sequitur mutationem consuetudium lectorum.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Mirum est notare quam littera gothica, quam nunc putamus parum claram, anteposuerit litterarum formas humanitatis per seacula quarta decima et quinta decima. </a:t>
            </a:r>
          </a:p>
          <a:p>
            <a:pPr eaLnBrk="1" hangingPunct="1">
              <a:buFont typeface="Arial" charset="0"/>
              <a:buChar char="•"/>
            </a:pPr>
            <a:r>
              <a:rPr lang="fr-FR">
                <a:latin typeface="Calibri" charset="0"/>
              </a:rPr>
              <a:t>Eodem modo typi, qui nunc nobis videntur parum clari, fiant sollemnes in futurum.</a:t>
            </a:r>
            <a:endParaRPr lang="en-US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944813"/>
            <a:ext cx="8229600" cy="4476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Section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LOREM IPSUM</a:t>
            </a:r>
            <a:br>
              <a:rPr lang="en-US" dirty="0" smtClean="0"/>
            </a:br>
            <a:r>
              <a:rPr lang="en-US" dirty="0" smtClean="0"/>
              <a:t>statement page</a:t>
            </a:r>
            <a:br>
              <a:rPr lang="en-US" dirty="0" smtClean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r>
              <a:rPr lang="en-US" dirty="0"/>
              <a:t>LOREM IPSUM</a:t>
            </a:r>
            <a:br>
              <a:rPr lang="en-US" dirty="0"/>
            </a:br>
            <a:r>
              <a:rPr lang="en-US" dirty="0"/>
              <a:t>statement page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3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11291" y="2668601"/>
            <a:ext cx="37753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IMAGES ONLY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6298" y="2695602"/>
            <a:ext cx="4940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164A59"/>
                </a:solidFill>
              </a:rPr>
              <a:t>FOR A FULL PAGE IMAGE</a:t>
            </a:r>
            <a:endParaRPr lang="en-US" sz="3600" b="1" dirty="0">
              <a:solidFill>
                <a:srgbClr val="164A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55354"/>
            <a:ext cx="8229600" cy="357188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1800" dirty="0" smtClean="0"/>
              <a:t>PSIA-NW.org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ea typeface="+mj-ea"/>
              <a:cs typeface="+mj-cs"/>
            </a:endParaRPr>
          </a:p>
        </p:txBody>
      </p:sp>
      <p:pic>
        <p:nvPicPr>
          <p:cNvPr id="10242" name="Picture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898" y="3182938"/>
            <a:ext cx="406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>
            <a:hlinkClick r:id="rId6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296" y="3157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98" y="3144838"/>
            <a:ext cx="3937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01368" y="3144838"/>
            <a:ext cx="368300" cy="368300"/>
          </a:xfrm>
          <a:prstGeom prst="rect">
            <a:avLst/>
          </a:prstGeom>
        </p:spPr>
      </p:pic>
      <p:pic>
        <p:nvPicPr>
          <p:cNvPr id="5" name="Picture 4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0537" y="3144838"/>
            <a:ext cx="381000" cy="38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SIA-357 Powerpoint Template_division_F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PSIA-357 Powerpoint Template_division_F2.potx</Template>
  <TotalTime>117</TotalTime>
  <Words>121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PSIA-357 Powerpoint Template_division_F2</vt:lpstr>
      <vt:lpstr>PowerPoint Presentation</vt:lpstr>
      <vt:lpstr>Bullet Page Title</vt:lpstr>
      <vt:lpstr>Section Title</vt:lpstr>
      <vt:lpstr>LOREM IPSUM statement page LOREM IPSUM statement page LOREM IPSUM statement page </vt:lpstr>
      <vt:lpstr>PowerPoint Presentation</vt:lpstr>
      <vt:lpstr>PowerPoint Presentation</vt:lpstr>
      <vt:lpstr>PSIA-NW.org  </vt:lpstr>
    </vt:vector>
  </TitlesOfParts>
  <Company>Cultivator Advertising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Susan Urbanczyk</cp:lastModifiedBy>
  <cp:revision>71</cp:revision>
  <cp:lastPrinted>2013-11-05T23:09:26Z</cp:lastPrinted>
  <dcterms:created xsi:type="dcterms:W3CDTF">2014-01-13T02:09:53Z</dcterms:created>
  <dcterms:modified xsi:type="dcterms:W3CDTF">2014-01-23T21:01:58Z</dcterms:modified>
</cp:coreProperties>
</file>