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2082" y="-438"/>
      </p:cViewPr>
      <p:guideLst>
        <p:guide orient="horz" pos="208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472" y="5697191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681" y="3578476"/>
            <a:ext cx="521481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164A59"/>
                </a:solidFill>
              </a:rPr>
              <a:t>INTERMOUNTAIN DIVISION</a:t>
            </a:r>
            <a:endParaRPr lang="en-US" sz="1600" b="1" dirty="0">
              <a:solidFill>
                <a:srgbClr val="164A59"/>
              </a:solidFill>
            </a:endParaRPr>
          </a:p>
        </p:txBody>
      </p:sp>
      <p:pic>
        <p:nvPicPr>
          <p:cNvPr id="6" name="Picture 5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7" y="2373861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PSIA-I.org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division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Template_division_F2.potx</Template>
  <TotalTime>117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Template_division_F2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PSIA-I.org  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69</cp:revision>
  <cp:lastPrinted>2013-11-05T23:09:26Z</cp:lastPrinted>
  <dcterms:created xsi:type="dcterms:W3CDTF">2014-01-13T02:09:53Z</dcterms:created>
  <dcterms:modified xsi:type="dcterms:W3CDTF">2014-01-23T20:58:53Z</dcterms:modified>
</cp:coreProperties>
</file>